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5759"/>
        <p:guide pos="323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1.png"  /><Relationship Id="rId11" Type="http://schemas.openxmlformats.org/officeDocument/2006/relationships/image" Target="../media/image132.png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Relationship Id="rId5" Type="http://schemas.openxmlformats.org/officeDocument/2006/relationships/image" Target="../media/image126.png"  /><Relationship Id="rId6" Type="http://schemas.openxmlformats.org/officeDocument/2006/relationships/image" Target="../media/image127.png"  /><Relationship Id="rId7" Type="http://schemas.openxmlformats.org/officeDocument/2006/relationships/image" Target="../media/image128.png"  /><Relationship Id="rId8" Type="http://schemas.openxmlformats.org/officeDocument/2006/relationships/image" Target="../media/image129.png"  /><Relationship Id="rId9" Type="http://schemas.openxmlformats.org/officeDocument/2006/relationships/image" Target="../media/image13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1.png"  /><Relationship Id="rId11" Type="http://schemas.openxmlformats.org/officeDocument/2006/relationships/image" Target="../media/image142.png"  /><Relationship Id="rId12" Type="http://schemas.openxmlformats.org/officeDocument/2006/relationships/image" Target="../media/image143.png"  /><Relationship Id="rId13" Type="http://schemas.openxmlformats.org/officeDocument/2006/relationships/image" Target="../media/image144.png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138.png"  /><Relationship Id="rId8" Type="http://schemas.openxmlformats.org/officeDocument/2006/relationships/image" Target="../media/image139.png"  /><Relationship Id="rId9" Type="http://schemas.openxmlformats.org/officeDocument/2006/relationships/image" Target="../media/image14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Relationship Id="rId8" Type="http://schemas.openxmlformats.org/officeDocument/2006/relationships/image" Target="../media/image151.png"  /><Relationship Id="rId9" Type="http://schemas.openxmlformats.org/officeDocument/2006/relationships/image" Target="../media/image15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1.png"  /><Relationship Id="rId11" Type="http://schemas.openxmlformats.org/officeDocument/2006/relationships/image" Target="../media/image162.png"  /><Relationship Id="rId12" Type="http://schemas.openxmlformats.org/officeDocument/2006/relationships/image" Target="../media/image163.png"  /><Relationship Id="rId13" Type="http://schemas.openxmlformats.org/officeDocument/2006/relationships/image" Target="../media/image164.png"  /><Relationship Id="rId14" Type="http://schemas.openxmlformats.org/officeDocument/2006/relationships/image" Target="../media/image165.png"  /><Relationship Id="rId15" Type="http://schemas.openxmlformats.org/officeDocument/2006/relationships/image" Target="../media/image166.png"  /><Relationship Id="rId2" Type="http://schemas.openxmlformats.org/officeDocument/2006/relationships/image" Target="../media/image153.png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Relationship Id="rId7" Type="http://schemas.openxmlformats.org/officeDocument/2006/relationships/image" Target="../media/image158.png"  /><Relationship Id="rId8" Type="http://schemas.openxmlformats.org/officeDocument/2006/relationships/image" Target="../media/image159.png"  /><Relationship Id="rId9" Type="http://schemas.openxmlformats.org/officeDocument/2006/relationships/image" Target="../media/image16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5.png"  /><Relationship Id="rId11" Type="http://schemas.openxmlformats.org/officeDocument/2006/relationships/image" Target="../media/image176.png"  /><Relationship Id="rId12" Type="http://schemas.openxmlformats.org/officeDocument/2006/relationships/image" Target="../media/image177.png"  /><Relationship Id="rId13" Type="http://schemas.openxmlformats.org/officeDocument/2006/relationships/image" Target="../media/image178.png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69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Relationship Id="rId7" Type="http://schemas.openxmlformats.org/officeDocument/2006/relationships/image" Target="../media/image172.png"  /><Relationship Id="rId8" Type="http://schemas.openxmlformats.org/officeDocument/2006/relationships/image" Target="../media/image173.png"  /><Relationship Id="rId9" Type="http://schemas.openxmlformats.org/officeDocument/2006/relationships/image" Target="../media/image17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7.png"  /><Relationship Id="rId11" Type="http://schemas.openxmlformats.org/officeDocument/2006/relationships/image" Target="../media/image188.png"  /><Relationship Id="rId12" Type="http://schemas.openxmlformats.org/officeDocument/2006/relationships/image" Target="../media/image189.png"  /><Relationship Id="rId13" Type="http://schemas.openxmlformats.org/officeDocument/2006/relationships/image" Target="../media/image190.png"  /><Relationship Id="rId14" Type="http://schemas.openxmlformats.org/officeDocument/2006/relationships/image" Target="../media/image191.png"  /><Relationship Id="rId2" Type="http://schemas.openxmlformats.org/officeDocument/2006/relationships/image" Target="../media/image179.png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Relationship Id="rId5" Type="http://schemas.openxmlformats.org/officeDocument/2006/relationships/image" Target="../media/image182.png"  /><Relationship Id="rId6" Type="http://schemas.openxmlformats.org/officeDocument/2006/relationships/image" Target="../media/image183.png"  /><Relationship Id="rId7" Type="http://schemas.openxmlformats.org/officeDocument/2006/relationships/image" Target="../media/image184.png"  /><Relationship Id="rId8" Type="http://schemas.openxmlformats.org/officeDocument/2006/relationships/image" Target="../media/image185.png"  /><Relationship Id="rId9" Type="http://schemas.openxmlformats.org/officeDocument/2006/relationships/image" Target="../media/image18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0.png"  /><Relationship Id="rId11" Type="http://schemas.openxmlformats.org/officeDocument/2006/relationships/image" Target="../media/image201.png"  /><Relationship Id="rId12" Type="http://schemas.openxmlformats.org/officeDocument/2006/relationships/image" Target="../media/image202.png"  /><Relationship Id="rId13" Type="http://schemas.openxmlformats.org/officeDocument/2006/relationships/image" Target="../media/image203.png"  /><Relationship Id="rId2" Type="http://schemas.openxmlformats.org/officeDocument/2006/relationships/image" Target="../media/image192.png"  /><Relationship Id="rId3" Type="http://schemas.openxmlformats.org/officeDocument/2006/relationships/image" Target="../media/image193.png"  /><Relationship Id="rId4" Type="http://schemas.openxmlformats.org/officeDocument/2006/relationships/image" Target="../media/image194.png"  /><Relationship Id="rId5" Type="http://schemas.openxmlformats.org/officeDocument/2006/relationships/image" Target="../media/image195.png"  /><Relationship Id="rId6" Type="http://schemas.openxmlformats.org/officeDocument/2006/relationships/image" Target="../media/image196.png"  /><Relationship Id="rId7" Type="http://schemas.openxmlformats.org/officeDocument/2006/relationships/image" Target="../media/image197.png"  /><Relationship Id="rId8" Type="http://schemas.openxmlformats.org/officeDocument/2006/relationships/image" Target="../media/image198.png"  /><Relationship Id="rId9" Type="http://schemas.openxmlformats.org/officeDocument/2006/relationships/image" Target="../media/image19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2.png"  /><Relationship Id="rId11" Type="http://schemas.openxmlformats.org/officeDocument/2006/relationships/image" Target="../media/image213.png"  /><Relationship Id="rId12" Type="http://schemas.openxmlformats.org/officeDocument/2006/relationships/image" Target="../media/image214.png"  /><Relationship Id="rId13" Type="http://schemas.openxmlformats.org/officeDocument/2006/relationships/image" Target="../media/image215.png"  /><Relationship Id="rId2" Type="http://schemas.openxmlformats.org/officeDocument/2006/relationships/image" Target="../media/image204.png"  /><Relationship Id="rId3" Type="http://schemas.openxmlformats.org/officeDocument/2006/relationships/image" Target="../media/image205.png"  /><Relationship Id="rId4" Type="http://schemas.openxmlformats.org/officeDocument/2006/relationships/image" Target="../media/image206.png"  /><Relationship Id="rId5" Type="http://schemas.openxmlformats.org/officeDocument/2006/relationships/image" Target="../media/image207.png"  /><Relationship Id="rId6" Type="http://schemas.openxmlformats.org/officeDocument/2006/relationships/image" Target="../media/image208.png"  /><Relationship Id="rId7" Type="http://schemas.openxmlformats.org/officeDocument/2006/relationships/image" Target="../media/image209.png"  /><Relationship Id="rId8" Type="http://schemas.openxmlformats.org/officeDocument/2006/relationships/image" Target="../media/image210.png"  /><Relationship Id="rId9" Type="http://schemas.openxmlformats.org/officeDocument/2006/relationships/image" Target="../media/image21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4.png"  /><Relationship Id="rId11" Type="http://schemas.openxmlformats.org/officeDocument/2006/relationships/image" Target="../media/image225.png"  /><Relationship Id="rId12" Type="http://schemas.openxmlformats.org/officeDocument/2006/relationships/image" Target="../media/image226.png"  /><Relationship Id="rId13" Type="http://schemas.openxmlformats.org/officeDocument/2006/relationships/image" Target="../media/image227.png"  /><Relationship Id="rId2" Type="http://schemas.openxmlformats.org/officeDocument/2006/relationships/image" Target="../media/image216.png"  /><Relationship Id="rId3" Type="http://schemas.openxmlformats.org/officeDocument/2006/relationships/image" Target="../media/image217.png"  /><Relationship Id="rId4" Type="http://schemas.openxmlformats.org/officeDocument/2006/relationships/image" Target="../media/image218.png"  /><Relationship Id="rId5" Type="http://schemas.openxmlformats.org/officeDocument/2006/relationships/image" Target="../media/image219.png"  /><Relationship Id="rId6" Type="http://schemas.openxmlformats.org/officeDocument/2006/relationships/image" Target="../media/image220.png"  /><Relationship Id="rId7" Type="http://schemas.openxmlformats.org/officeDocument/2006/relationships/image" Target="../media/image221.png"  /><Relationship Id="rId8" Type="http://schemas.openxmlformats.org/officeDocument/2006/relationships/image" Target="../media/image222.png"  /><Relationship Id="rId9" Type="http://schemas.openxmlformats.org/officeDocument/2006/relationships/image" Target="../media/image2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6.png"  /><Relationship Id="rId11" Type="http://schemas.openxmlformats.org/officeDocument/2006/relationships/image" Target="../media/image237.png"  /><Relationship Id="rId12" Type="http://schemas.openxmlformats.org/officeDocument/2006/relationships/image" Target="../media/image238.png"  /><Relationship Id="rId13" Type="http://schemas.openxmlformats.org/officeDocument/2006/relationships/image" Target="../media/image239.png"  /><Relationship Id="rId2" Type="http://schemas.openxmlformats.org/officeDocument/2006/relationships/image" Target="../media/image228.png"  /><Relationship Id="rId3" Type="http://schemas.openxmlformats.org/officeDocument/2006/relationships/image" Target="../media/image229.png"  /><Relationship Id="rId4" Type="http://schemas.openxmlformats.org/officeDocument/2006/relationships/image" Target="../media/image230.png"  /><Relationship Id="rId5" Type="http://schemas.openxmlformats.org/officeDocument/2006/relationships/image" Target="../media/image231.png"  /><Relationship Id="rId6" Type="http://schemas.openxmlformats.org/officeDocument/2006/relationships/image" Target="../media/image232.png"  /><Relationship Id="rId7" Type="http://schemas.openxmlformats.org/officeDocument/2006/relationships/image" Target="../media/image233.png"  /><Relationship Id="rId8" Type="http://schemas.openxmlformats.org/officeDocument/2006/relationships/image" Target="../media/image234.png"  /><Relationship Id="rId9" Type="http://schemas.openxmlformats.org/officeDocument/2006/relationships/image" Target="../media/image2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5.png"  /><Relationship Id="rId17" Type="http://schemas.openxmlformats.org/officeDocument/2006/relationships/image" Target="../media/image26.png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video" Target="../media/unknown1.mp4"  /><Relationship Id="rId11" Type="http://schemas.microsoft.com/office/2007/relationships/media" Target="../media/unknown1.mp4"  /><Relationship Id="rId12" Type="http://schemas.openxmlformats.org/officeDocument/2006/relationships/image" Target="../media/image240.png"  /><Relationship Id="rId2" Type="http://schemas.openxmlformats.org/officeDocument/2006/relationships/image" Target="../media/image228.png"  /><Relationship Id="rId3" Type="http://schemas.openxmlformats.org/officeDocument/2006/relationships/image" Target="../media/image229.png"  /><Relationship Id="rId4" Type="http://schemas.openxmlformats.org/officeDocument/2006/relationships/image" Target="../media/image230.png"  /><Relationship Id="rId5" Type="http://schemas.openxmlformats.org/officeDocument/2006/relationships/image" Target="../media/image231.png"  /><Relationship Id="rId6" Type="http://schemas.openxmlformats.org/officeDocument/2006/relationships/image" Target="../media/image232.png"  /><Relationship Id="rId7" Type="http://schemas.openxmlformats.org/officeDocument/2006/relationships/image" Target="../media/image233.png"  /><Relationship Id="rId8" Type="http://schemas.openxmlformats.org/officeDocument/2006/relationships/image" Target="../media/image234.png"  /><Relationship Id="rId9" Type="http://schemas.openxmlformats.org/officeDocument/2006/relationships/image" Target="../media/image23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1.png"  /><Relationship Id="rId3" Type="http://schemas.openxmlformats.org/officeDocument/2006/relationships/image" Target="../media/image242.png"  /><Relationship Id="rId4" Type="http://schemas.openxmlformats.org/officeDocument/2006/relationships/image" Target="../media/image243.png"  /><Relationship Id="rId5" Type="http://schemas.openxmlformats.org/officeDocument/2006/relationships/image" Target="../media/image244.png"  /><Relationship Id="rId6" Type="http://schemas.openxmlformats.org/officeDocument/2006/relationships/image" Target="../media/image245.png"  /><Relationship Id="rId7" Type="http://schemas.openxmlformats.org/officeDocument/2006/relationships/image" Target="../media/image246.png"  /><Relationship Id="rId8" Type="http://schemas.openxmlformats.org/officeDocument/2006/relationships/image" Target="../media/image24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6.png"  /><Relationship Id="rId11" Type="http://schemas.openxmlformats.org/officeDocument/2006/relationships/image" Target="../media/image257.png"  /><Relationship Id="rId12" Type="http://schemas.openxmlformats.org/officeDocument/2006/relationships/image" Target="../media/image258.png"  /><Relationship Id="rId13" Type="http://schemas.openxmlformats.org/officeDocument/2006/relationships/image" Target="../media/image259.png"  /><Relationship Id="rId14" Type="http://schemas.openxmlformats.org/officeDocument/2006/relationships/image" Target="../media/image260.png"  /><Relationship Id="rId15" Type="http://schemas.openxmlformats.org/officeDocument/2006/relationships/image" Target="../media/image261.png"  /><Relationship Id="rId16" Type="http://schemas.openxmlformats.org/officeDocument/2006/relationships/image" Target="../media/image262.png"  /><Relationship Id="rId17" Type="http://schemas.openxmlformats.org/officeDocument/2006/relationships/image" Target="../media/image263.png"  /><Relationship Id="rId18" Type="http://schemas.openxmlformats.org/officeDocument/2006/relationships/image" Target="../media/image264.png"  /><Relationship Id="rId19" Type="http://schemas.openxmlformats.org/officeDocument/2006/relationships/image" Target="../media/image265.png"  /><Relationship Id="rId2" Type="http://schemas.openxmlformats.org/officeDocument/2006/relationships/image" Target="../media/image248.png"  /><Relationship Id="rId20" Type="http://schemas.openxmlformats.org/officeDocument/2006/relationships/image" Target="../media/image266.png"  /><Relationship Id="rId21" Type="http://schemas.openxmlformats.org/officeDocument/2006/relationships/image" Target="../media/image267.png"  /><Relationship Id="rId22" Type="http://schemas.openxmlformats.org/officeDocument/2006/relationships/image" Target="../media/image268.png"  /><Relationship Id="rId3" Type="http://schemas.openxmlformats.org/officeDocument/2006/relationships/image" Target="../media/image249.png"  /><Relationship Id="rId4" Type="http://schemas.openxmlformats.org/officeDocument/2006/relationships/image" Target="../media/image250.png"  /><Relationship Id="rId5" Type="http://schemas.openxmlformats.org/officeDocument/2006/relationships/image" Target="../media/image251.png"  /><Relationship Id="rId6" Type="http://schemas.openxmlformats.org/officeDocument/2006/relationships/image" Target="../media/image252.png"  /><Relationship Id="rId7" Type="http://schemas.openxmlformats.org/officeDocument/2006/relationships/image" Target="../media/image253.png"  /><Relationship Id="rId8" Type="http://schemas.openxmlformats.org/officeDocument/2006/relationships/image" Target="../media/image254.png"  /><Relationship Id="rId9" Type="http://schemas.openxmlformats.org/officeDocument/2006/relationships/image" Target="../media/image25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7.png"  /><Relationship Id="rId11" Type="http://schemas.openxmlformats.org/officeDocument/2006/relationships/image" Target="../media/image278.png"  /><Relationship Id="rId12" Type="http://schemas.openxmlformats.org/officeDocument/2006/relationships/image" Target="../media/image279.png"  /><Relationship Id="rId2" Type="http://schemas.openxmlformats.org/officeDocument/2006/relationships/image" Target="../media/image269.png"  /><Relationship Id="rId3" Type="http://schemas.openxmlformats.org/officeDocument/2006/relationships/image" Target="../media/image270.png"  /><Relationship Id="rId4" Type="http://schemas.openxmlformats.org/officeDocument/2006/relationships/image" Target="../media/image271.png"  /><Relationship Id="rId5" Type="http://schemas.openxmlformats.org/officeDocument/2006/relationships/image" Target="../media/image272.png"  /><Relationship Id="rId6" Type="http://schemas.openxmlformats.org/officeDocument/2006/relationships/image" Target="../media/image273.png"  /><Relationship Id="rId7" Type="http://schemas.openxmlformats.org/officeDocument/2006/relationships/image" Target="../media/image274.png"  /><Relationship Id="rId8" Type="http://schemas.openxmlformats.org/officeDocument/2006/relationships/image" Target="../media/image275.png"  /><Relationship Id="rId9" Type="http://schemas.openxmlformats.org/officeDocument/2006/relationships/image" Target="../media/image27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12" Type="http://schemas.openxmlformats.org/officeDocument/2006/relationships/image" Target="../media/image37.png"  /><Relationship Id="rId13" Type="http://schemas.openxmlformats.org/officeDocument/2006/relationships/image" Target="../media/image38.png"  /><Relationship Id="rId14" Type="http://schemas.openxmlformats.org/officeDocument/2006/relationships/image" Target="../media/image39.png"  /><Relationship Id="rId15" Type="http://schemas.openxmlformats.org/officeDocument/2006/relationships/image" Target="../media/image40.png"  /><Relationship Id="rId16" Type="http://schemas.openxmlformats.org/officeDocument/2006/relationships/image" Target="../media/image41.png"  /><Relationship Id="rId17" Type="http://schemas.openxmlformats.org/officeDocument/2006/relationships/image" Target="../media/image42.png"  /><Relationship Id="rId18" Type="http://schemas.openxmlformats.org/officeDocument/2006/relationships/image" Target="../media/image43.png"  /><Relationship Id="rId19" Type="http://schemas.openxmlformats.org/officeDocument/2006/relationships/image" Target="../media/image44.png"  /><Relationship Id="rId2" Type="http://schemas.openxmlformats.org/officeDocument/2006/relationships/image" Target="../media/image27.png"  /><Relationship Id="rId20" Type="http://schemas.openxmlformats.org/officeDocument/2006/relationships/image" Target="../media/image45.png"  /><Relationship Id="rId21" Type="http://schemas.openxmlformats.org/officeDocument/2006/relationships/image" Target="../media/image46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5.png"  /><Relationship Id="rId11" Type="http://schemas.openxmlformats.org/officeDocument/2006/relationships/image" Target="../media/image56.png"  /><Relationship Id="rId12" Type="http://schemas.openxmlformats.org/officeDocument/2006/relationships/image" Target="../media/image57.png"  /><Relationship Id="rId13" Type="http://schemas.openxmlformats.org/officeDocument/2006/relationships/image" Target="../media/image58.png"  /><Relationship Id="rId14" Type="http://schemas.openxmlformats.org/officeDocument/2006/relationships/image" Target="../media/image59.png"  /><Relationship Id="rId15" Type="http://schemas.openxmlformats.org/officeDocument/2006/relationships/image" Target="../media/image60.png"  /><Relationship Id="rId16" Type="http://schemas.openxmlformats.org/officeDocument/2006/relationships/image" Target="../media/image61.png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Relationship Id="rId9" Type="http://schemas.openxmlformats.org/officeDocument/2006/relationships/image" Target="../media/image5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6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8.png"  /><Relationship Id="rId11" Type="http://schemas.openxmlformats.org/officeDocument/2006/relationships/image" Target="../media/image79.png"  /><Relationship Id="rId12" Type="http://schemas.openxmlformats.org/officeDocument/2006/relationships/image" Target="../media/image80.png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9.png"  /><Relationship Id="rId11" Type="http://schemas.openxmlformats.org/officeDocument/2006/relationships/image" Target="../media/image90.png"  /><Relationship Id="rId12" Type="http://schemas.openxmlformats.org/officeDocument/2006/relationships/image" Target="../media/image91.png"  /><Relationship Id="rId13" Type="http://schemas.openxmlformats.org/officeDocument/2006/relationships/image" Target="../media/image92.png"  /><Relationship Id="rId14" Type="http://schemas.openxmlformats.org/officeDocument/2006/relationships/image" Target="../media/image93.png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0.png"  /><Relationship Id="rId11" Type="http://schemas.openxmlformats.org/officeDocument/2006/relationships/image" Target="../media/image111.png"  /><Relationship Id="rId12" Type="http://schemas.openxmlformats.org/officeDocument/2006/relationships/image" Target="../media/image112.png"  /><Relationship Id="rId13" Type="http://schemas.openxmlformats.org/officeDocument/2006/relationships/image" Target="../media/image113.png"  /><Relationship Id="rId14" Type="http://schemas.openxmlformats.org/officeDocument/2006/relationships/image" Target="../media/image114.png"  /><Relationship Id="rId15" Type="http://schemas.openxmlformats.org/officeDocument/2006/relationships/image" Target="../media/image115.png"  /><Relationship Id="rId16" Type="http://schemas.openxmlformats.org/officeDocument/2006/relationships/image" Target="../media/image116.png"  /><Relationship Id="rId17" Type="http://schemas.openxmlformats.org/officeDocument/2006/relationships/image" Target="../media/image117.png"  /><Relationship Id="rId18" Type="http://schemas.openxmlformats.org/officeDocument/2006/relationships/image" Target="../media/image118.png"  /><Relationship Id="rId19" Type="http://schemas.openxmlformats.org/officeDocument/2006/relationships/image" Target="../media/image119.png"  /><Relationship Id="rId2" Type="http://schemas.openxmlformats.org/officeDocument/2006/relationships/image" Target="../media/image102.png"  /><Relationship Id="rId20" Type="http://schemas.openxmlformats.org/officeDocument/2006/relationships/image" Target="../media/image120.png"  /><Relationship Id="rId21" Type="http://schemas.openxmlformats.org/officeDocument/2006/relationships/image" Target="../media/image121.png"  /><Relationship Id="rId22" Type="http://schemas.openxmlformats.org/officeDocument/2006/relationships/image" Target="../media/image12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Relationship Id="rId5" Type="http://schemas.openxmlformats.org/officeDocument/2006/relationships/image" Target="../media/image105.png"  /><Relationship Id="rId6" Type="http://schemas.openxmlformats.org/officeDocument/2006/relationships/image" Target="../media/image106.png"  /><Relationship Id="rId7" Type="http://schemas.openxmlformats.org/officeDocument/2006/relationships/image" Target="../media/image107.png"  /><Relationship Id="rId8" Type="http://schemas.openxmlformats.org/officeDocument/2006/relationships/image" Target="../media/image108.png"  /><Relationship Id="rId9" Type="http://schemas.openxmlformats.org/officeDocument/2006/relationships/image" Target="../media/image10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ceaa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6082" y="1624482"/>
            <a:ext cx="11910882" cy="85268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43141" y="653134"/>
            <a:ext cx="475103" cy="383066"/>
            <a:chOff x="943141" y="653134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943141" y="790828"/>
              <a:ext cx="475103" cy="95974"/>
              <a:chOff x="943141" y="790828"/>
              <a:chExt cx="475103" cy="959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43141" y="790828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943141" y="653134"/>
              <a:ext cx="475103" cy="95974"/>
              <a:chOff x="943141" y="653134"/>
              <a:chExt cx="475103" cy="9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43141" y="653134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43141" y="940225"/>
              <a:ext cx="475103" cy="95974"/>
              <a:chOff x="943141" y="940225"/>
              <a:chExt cx="475103" cy="959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43141" y="940225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15954" y="619802"/>
            <a:ext cx="2913425" cy="685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091240" y="533377"/>
            <a:ext cx="4291905" cy="685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8220884" y="9195047"/>
            <a:ext cx="1843947" cy="95974"/>
            <a:chOff x="8220884" y="9195047"/>
            <a:chExt cx="1843947" cy="959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220884" y="9195047"/>
              <a:ext cx="1843947" cy="959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29081" y="4805655"/>
            <a:ext cx="7529504" cy="10971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-1506915" y="1103397"/>
            <a:ext cx="8904765" cy="8904765"/>
            <a:chOff x="-1506915" y="1103397"/>
            <a:chExt cx="8904765" cy="89047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-1506915" y="1103397"/>
              <a:ext cx="8904765" cy="8904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2266667" y="2542777"/>
            <a:ext cx="6171429" cy="6171429"/>
            <a:chOff x="12266667" y="2542777"/>
            <a:chExt cx="6171429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266667" y="2542777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A7C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409561"/>
            <a:ext cx="475103" cy="383066"/>
            <a:chOff x="943141" y="409561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547254"/>
              <a:ext cx="475103" cy="95974"/>
              <a:chOff x="943141" y="547254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547254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409561"/>
              <a:ext cx="475103" cy="95974"/>
              <a:chOff x="943141" y="409561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409561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696652"/>
              <a:ext cx="475103" cy="95974"/>
              <a:chOff x="943141" y="696652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696652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6906" y="686466"/>
            <a:ext cx="2560723" cy="411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983" y="622252"/>
            <a:ext cx="3950779" cy="16458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1715" y="1765240"/>
            <a:ext cx="3480403" cy="10971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7065" y="2588078"/>
            <a:ext cx="12908251" cy="7073508"/>
            <a:chOff x="657065" y="2588078"/>
            <a:chExt cx="12908251" cy="7073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065" y="2588078"/>
              <a:ext cx="12908251" cy="70735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91240" y="288850"/>
            <a:ext cx="4291905" cy="6856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00768" y="2057143"/>
            <a:ext cx="6171429" cy="6171429"/>
            <a:chOff x="12900768" y="2057143"/>
            <a:chExt cx="6171429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00768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A7C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666703"/>
            <a:ext cx="475103" cy="383066"/>
            <a:chOff x="943141" y="666703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804397"/>
              <a:ext cx="475103" cy="95974"/>
              <a:chOff x="943141" y="804397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04397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666703"/>
              <a:ext cx="475103" cy="95974"/>
              <a:chOff x="943141" y="666703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666703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953795"/>
              <a:ext cx="475103" cy="95974"/>
              <a:chOff x="943141" y="953795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953795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6906" y="686466"/>
            <a:ext cx="2560723" cy="4114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5983" y="879395"/>
            <a:ext cx="3950779" cy="16458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1715" y="2022383"/>
            <a:ext cx="3480403" cy="10971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1240" y="288850"/>
            <a:ext cx="4291905" cy="685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96157" y="193381"/>
            <a:ext cx="3693401" cy="3693401"/>
            <a:chOff x="7296157" y="193381"/>
            <a:chExt cx="3693401" cy="36934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6157" y="193381"/>
              <a:ext cx="3693401" cy="3693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3550" y="3126850"/>
            <a:ext cx="3388999" cy="6739816"/>
            <a:chOff x="1123550" y="3126850"/>
            <a:chExt cx="3388999" cy="67398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550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94764" y="3126850"/>
            <a:ext cx="3388999" cy="6739816"/>
            <a:chOff x="13994764" y="3126850"/>
            <a:chExt cx="3388999" cy="67398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94764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8958" y="3126850"/>
            <a:ext cx="3388999" cy="6739816"/>
            <a:chOff x="5438958" y="3126850"/>
            <a:chExt cx="3388999" cy="67398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8958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27723" y="3126850"/>
            <a:ext cx="3388999" cy="6739816"/>
            <a:chOff x="9827723" y="3126850"/>
            <a:chExt cx="3388999" cy="67398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27723" y="3126850"/>
              <a:ext cx="3388999" cy="6739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EA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571465"/>
            <a:ext cx="475103" cy="383066"/>
            <a:chOff x="943141" y="571465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709159"/>
              <a:ext cx="475103" cy="95974"/>
              <a:chOff x="943141" y="709159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709159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571465"/>
              <a:ext cx="475103" cy="95974"/>
              <a:chOff x="943141" y="571465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571465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858557"/>
              <a:ext cx="475103" cy="95974"/>
              <a:chOff x="943141" y="858557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858557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6906" y="529894"/>
            <a:ext cx="2560723" cy="411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8381" y="4266310"/>
            <a:ext cx="3124523" cy="1753094"/>
            <a:chOff x="13148381" y="4266310"/>
            <a:chExt cx="3124523" cy="17530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8381" y="4266310"/>
              <a:ext cx="3124523" cy="17530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416" y="2874252"/>
            <a:ext cx="10891527" cy="48253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91240" y="288850"/>
            <a:ext cx="4291905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ceaa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888" y="855471"/>
            <a:ext cx="8185158" cy="16458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35911" y="1979626"/>
            <a:ext cx="2188897" cy="10932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034098" y="3621461"/>
            <a:ext cx="3829680" cy="137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43141" y="571465"/>
            <a:ext cx="475103" cy="383066"/>
            <a:chOff x="943141" y="571465"/>
            <a:chExt cx="475103" cy="38306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943141" y="709159"/>
              <a:ext cx="475103" cy="95974"/>
              <a:chOff x="943141" y="709159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43141" y="709159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43141" y="571465"/>
              <a:ext cx="475103" cy="95974"/>
              <a:chOff x="943141" y="571465"/>
              <a:chExt cx="475103" cy="95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943141" y="571465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943141" y="858557"/>
              <a:ext cx="475103" cy="95974"/>
              <a:chOff x="943141" y="858557"/>
              <a:chExt cx="475103" cy="95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43141" y="858557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076906" y="529894"/>
            <a:ext cx="2560723" cy="4114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28858" y="3238143"/>
            <a:ext cx="4418199" cy="22475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27140" y="5797635"/>
            <a:ext cx="4544762" cy="2459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285731" y="5730970"/>
            <a:ext cx="5622447" cy="24599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091240" y="288850"/>
            <a:ext cx="4291905" cy="6856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475035" y="3594250"/>
            <a:ext cx="3117702" cy="13713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286072" y="5797636"/>
            <a:ext cx="5429824" cy="2459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ceaa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5911" y="1979626"/>
            <a:ext cx="2188897" cy="10932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33940" y="4918273"/>
            <a:ext cx="6898516" cy="24599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43141" y="571465"/>
            <a:ext cx="475103" cy="383066"/>
            <a:chOff x="943141" y="571465"/>
            <a:chExt cx="475103" cy="38306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943141" y="709159"/>
              <a:ext cx="475103" cy="95974"/>
              <a:chOff x="943141" y="709159"/>
              <a:chExt cx="475103" cy="9597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43141" y="709159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43141" y="571465"/>
              <a:ext cx="475103" cy="95974"/>
              <a:chOff x="943141" y="571465"/>
              <a:chExt cx="475103" cy="959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43141" y="571465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943141" y="858557"/>
              <a:ext cx="475103" cy="95974"/>
              <a:chOff x="943141" y="858557"/>
              <a:chExt cx="475103" cy="959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943141" y="858557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76906" y="529894"/>
            <a:ext cx="2560723" cy="4114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1326" y="4830383"/>
            <a:ext cx="5801154" cy="24582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481165" y="3637632"/>
            <a:ext cx="4513424" cy="13713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091240" y="288850"/>
            <a:ext cx="4291905" cy="6856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197136" y="3730333"/>
            <a:ext cx="2047827" cy="13713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67888" y="855471"/>
            <a:ext cx="8185158" cy="1645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EA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911" y="1979626"/>
            <a:ext cx="2615356" cy="10932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571465"/>
            <a:ext cx="475103" cy="383066"/>
            <a:chOff x="943141" y="571465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709159"/>
              <a:ext cx="475103" cy="95974"/>
              <a:chOff x="943141" y="709159"/>
              <a:chExt cx="475103" cy="959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709159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571465"/>
              <a:ext cx="475103" cy="95974"/>
              <a:chOff x="943141" y="571465"/>
              <a:chExt cx="475103" cy="9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571465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858557"/>
              <a:ext cx="475103" cy="95974"/>
              <a:chOff x="943141" y="858557"/>
              <a:chExt cx="475103" cy="959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858557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6906" y="529894"/>
            <a:ext cx="2560723" cy="4114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19061" y="1592021"/>
            <a:ext cx="3816327" cy="14338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1240" y="431707"/>
            <a:ext cx="4291905" cy="685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888" y="855471"/>
            <a:ext cx="8185158" cy="16458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5714" y="3126850"/>
            <a:ext cx="3388999" cy="6739816"/>
            <a:chOff x="285714" y="3126850"/>
            <a:chExt cx="3388999" cy="67398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714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5969" y="3126850"/>
            <a:ext cx="3388999" cy="6739816"/>
            <a:chOff x="3855969" y="3126850"/>
            <a:chExt cx="3388999" cy="67398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5969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47017" y="3126850"/>
            <a:ext cx="3388999" cy="6739816"/>
            <a:chOff x="7447017" y="3126850"/>
            <a:chExt cx="3388999" cy="67398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7017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0244" y="3126850"/>
            <a:ext cx="3388999" cy="6739816"/>
            <a:chOff x="11060244" y="3126850"/>
            <a:chExt cx="3388999" cy="67398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0244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77667" y="3126850"/>
            <a:ext cx="3388999" cy="6739816"/>
            <a:chOff x="14677667" y="3126850"/>
            <a:chExt cx="3388999" cy="67398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77667" y="3126850"/>
              <a:ext cx="3388999" cy="6739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EA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911" y="1979626"/>
            <a:ext cx="2615356" cy="10932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571465"/>
            <a:ext cx="475103" cy="383066"/>
            <a:chOff x="943141" y="571465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709159"/>
              <a:ext cx="475103" cy="95974"/>
              <a:chOff x="943141" y="709159"/>
              <a:chExt cx="475103" cy="959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709159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571465"/>
              <a:ext cx="475103" cy="95974"/>
              <a:chOff x="943141" y="571465"/>
              <a:chExt cx="475103" cy="9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571465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858557"/>
              <a:ext cx="475103" cy="95974"/>
              <a:chOff x="943141" y="858557"/>
              <a:chExt cx="475103" cy="959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858557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6906" y="529894"/>
            <a:ext cx="2560723" cy="4114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2938" y="1592021"/>
            <a:ext cx="1934733" cy="14338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1240" y="431707"/>
            <a:ext cx="4291905" cy="685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888" y="855471"/>
            <a:ext cx="8185158" cy="16458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7019" y="3126850"/>
            <a:ext cx="3388999" cy="6739816"/>
            <a:chOff x="827019" y="3126850"/>
            <a:chExt cx="3388999" cy="67398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019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0384" y="3126850"/>
            <a:ext cx="3388999" cy="6739816"/>
            <a:chOff x="5140384" y="3126850"/>
            <a:chExt cx="3388999" cy="67398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0384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0030" y="3126850"/>
            <a:ext cx="3388999" cy="6739816"/>
            <a:chOff x="9480030" y="3126850"/>
            <a:chExt cx="3388999" cy="67398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80030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22721" y="3126850"/>
            <a:ext cx="3388999" cy="6739816"/>
            <a:chOff x="13822721" y="3126850"/>
            <a:chExt cx="3388999" cy="67398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22721" y="3126850"/>
              <a:ext cx="3388999" cy="6739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EA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911" y="1979626"/>
            <a:ext cx="2615356" cy="10932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571465"/>
            <a:ext cx="475103" cy="383066"/>
            <a:chOff x="943141" y="571465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709159"/>
              <a:ext cx="475103" cy="95974"/>
              <a:chOff x="943141" y="709159"/>
              <a:chExt cx="475103" cy="959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709159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571465"/>
              <a:ext cx="475103" cy="95974"/>
              <a:chOff x="943141" y="571465"/>
              <a:chExt cx="475103" cy="9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571465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858557"/>
              <a:ext cx="475103" cy="95974"/>
              <a:chOff x="943141" y="858557"/>
              <a:chExt cx="475103" cy="959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858557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6906" y="529894"/>
            <a:ext cx="2560723" cy="4114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74981" y="1390729"/>
            <a:ext cx="1697407" cy="14071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1240" y="431707"/>
            <a:ext cx="4291905" cy="685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888" y="855471"/>
            <a:ext cx="8185158" cy="16458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6776" y="3126850"/>
            <a:ext cx="3388999" cy="6739816"/>
            <a:chOff x="806776" y="3126850"/>
            <a:chExt cx="3388999" cy="67398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776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22721" y="3126850"/>
            <a:ext cx="3388999" cy="6739816"/>
            <a:chOff x="13822721" y="3126850"/>
            <a:chExt cx="3388999" cy="67398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22721" y="3126850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40384" y="3099312"/>
            <a:ext cx="3388999" cy="6739816"/>
            <a:chOff x="5140384" y="3099312"/>
            <a:chExt cx="3388999" cy="67398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0384" y="3099312"/>
              <a:ext cx="3388999" cy="6739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80030" y="3126850"/>
            <a:ext cx="3388999" cy="6739816"/>
            <a:chOff x="9480030" y="3126850"/>
            <a:chExt cx="3388999" cy="67398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0030" y="3126850"/>
              <a:ext cx="3388999" cy="6739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60585" y="7154763"/>
            <a:ext cx="3916925" cy="37566"/>
            <a:chOff x="6160585" y="7154763"/>
            <a:chExt cx="3916925" cy="37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160585" y="7154763"/>
              <a:ext cx="3916925" cy="37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41" y="600037"/>
            <a:ext cx="475103" cy="383066"/>
            <a:chOff x="943141" y="600037"/>
            <a:chExt cx="475103" cy="3830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3141" y="737730"/>
              <a:ext cx="475103" cy="95974"/>
              <a:chOff x="943141" y="737730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737730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600037"/>
              <a:ext cx="475103" cy="95974"/>
              <a:chOff x="943141" y="600037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600037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3141" y="887128"/>
              <a:ext cx="475103" cy="95974"/>
              <a:chOff x="943141" y="887128"/>
              <a:chExt cx="475103" cy="95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887128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6906" y="548941"/>
            <a:ext cx="2560723" cy="4114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97633" y="9375384"/>
            <a:ext cx="3090151" cy="29636"/>
            <a:chOff x="14697633" y="9375384"/>
            <a:chExt cx="3090151" cy="296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697633" y="9375384"/>
              <a:ext cx="3090151" cy="296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7653" y="3888033"/>
            <a:ext cx="5835846" cy="29442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28115" y="1847569"/>
            <a:ext cx="2748266" cy="26357"/>
            <a:chOff x="11028115" y="1847569"/>
            <a:chExt cx="2748266" cy="263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028115" y="1847569"/>
              <a:ext cx="2748266" cy="263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062" y="3355543"/>
            <a:ext cx="2575642" cy="24702"/>
            <a:chOff x="712062" y="3355543"/>
            <a:chExt cx="2575642" cy="24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12062" y="3355543"/>
              <a:ext cx="2575642" cy="2470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95429" y="2176190"/>
            <a:ext cx="6171429" cy="6171429"/>
            <a:chOff x="10595429" y="2176190"/>
            <a:chExt cx="6171429" cy="61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95429" y="217619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95429" y="2176190"/>
            <a:ext cx="6171429" cy="6171429"/>
            <a:chOff x="10595429" y="2176190"/>
            <a:chExt cx="6171429" cy="61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5429" y="2176190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43141" y="514322"/>
            <a:ext cx="475103" cy="383066"/>
            <a:chOff x="943141" y="51432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943141" y="652016"/>
              <a:ext cx="475103" cy="95974"/>
              <a:chOff x="943141" y="65201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943141" y="65201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943141" y="514322"/>
              <a:ext cx="475103" cy="95974"/>
              <a:chOff x="943141" y="51432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43141" y="51432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43141" y="801414"/>
              <a:ext cx="475103" cy="95974"/>
              <a:chOff x="943141" y="801414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43141" y="801414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76906" y="548941"/>
            <a:ext cx="2560723" cy="411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5983" y="1003204"/>
            <a:ext cx="3262313" cy="16458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52033" y="2293635"/>
            <a:ext cx="4024621" cy="10932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357086" y="4214216"/>
            <a:ext cx="13573827" cy="23770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5242987" y="2881954"/>
            <a:ext cx="9146717" cy="6860038"/>
            <a:chOff x="5242987" y="2881954"/>
            <a:chExt cx="9146717" cy="68600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242987" y="2881954"/>
              <a:ext cx="9146717" cy="6860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482148" y="1326974"/>
            <a:ext cx="4692382" cy="6800553"/>
            <a:chOff x="6482148" y="1326974"/>
            <a:chExt cx="4692382" cy="68005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482148" y="1326974"/>
              <a:ext cx="4692382" cy="68005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383429" y="4700963"/>
            <a:ext cx="7240531" cy="1645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EA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176" y="751105"/>
            <a:ext cx="2762130" cy="11852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43125" y="1164424"/>
            <a:ext cx="4399465" cy="37566"/>
            <a:chOff x="6943125" y="1164424"/>
            <a:chExt cx="4399465" cy="375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43125" y="1164424"/>
              <a:ext cx="4399465" cy="3756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7679" y="1364543"/>
            <a:ext cx="3787063" cy="88740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141" y="695275"/>
            <a:ext cx="475103" cy="383066"/>
            <a:chOff x="943141" y="695275"/>
            <a:chExt cx="475103" cy="3830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3141" y="832968"/>
              <a:ext cx="475103" cy="95974"/>
              <a:chOff x="943141" y="832968"/>
              <a:chExt cx="475103" cy="9597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832968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695275"/>
              <a:ext cx="475103" cy="95974"/>
              <a:chOff x="943141" y="695275"/>
              <a:chExt cx="475103" cy="959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141" y="695275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3141" y="982366"/>
              <a:ext cx="475103" cy="95974"/>
              <a:chOff x="943141" y="982366"/>
              <a:chExt cx="475103" cy="959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3141" y="982366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6906" y="653703"/>
            <a:ext cx="2560723" cy="4114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91240" y="529896"/>
            <a:ext cx="4291905" cy="685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794999" y="9084092"/>
            <a:ext cx="1843947" cy="95974"/>
            <a:chOff x="-794999" y="9084092"/>
            <a:chExt cx="1843947" cy="959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94999" y="9084092"/>
              <a:ext cx="1843947" cy="959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25004" y="1460467"/>
            <a:ext cx="5493085" cy="17941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24623" y="4388959"/>
            <a:ext cx="6186429" cy="9142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66936" y="2912865"/>
            <a:ext cx="3804667" cy="9142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89145" y="5702097"/>
            <a:ext cx="4998149" cy="9142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47716" y="7222920"/>
            <a:ext cx="3366276" cy="9142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53802" y="8605012"/>
            <a:ext cx="4250255" cy="9439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094336" y="2057143"/>
            <a:ext cx="6171429" cy="5970640"/>
            <a:chOff x="12094336" y="2057143"/>
            <a:chExt cx="6171429" cy="5970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94336" y="2057143"/>
              <a:ext cx="6171429" cy="5970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43141" y="514322"/>
            <a:ext cx="475103" cy="383066"/>
            <a:chOff x="943141" y="51432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943141" y="652016"/>
              <a:ext cx="475103" cy="95974"/>
              <a:chOff x="943141" y="65201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943141" y="65201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943141" y="514322"/>
              <a:ext cx="475103" cy="95974"/>
              <a:chOff x="943141" y="51432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43141" y="51432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43141" y="801414"/>
              <a:ext cx="475103" cy="95974"/>
              <a:chOff x="943141" y="801414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43141" y="801414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76906" y="548941"/>
            <a:ext cx="2560723" cy="411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5983" y="1003204"/>
            <a:ext cx="3262313" cy="16458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52033" y="2293635"/>
            <a:ext cx="4024621" cy="10932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  <p:pic>
        <p:nvPicPr>
          <p:cNvPr id="1008" name="Android Emulator - Pixel_2_API_29_5554 2021-06-17 00-11-55.mp4">
            <a:hlinkClick r:id="" action="ppaction://media"/>
          </p:cNvPr>
          <p:cNvPicPr>
            <a:picLocks noRot="1"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12"/>
          <a:stretch>
            <a:fillRect/>
          </a:stretch>
        </p:blipFill>
        <p:spPr>
          <a:xfrm>
            <a:off x="6363730" y="0"/>
            <a:ext cx="556054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1731" fill="hold"/>
                                        <p:tgtEl>
                                          <p:spTgt spid="10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0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AA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6906" y="748941"/>
            <a:ext cx="2560723" cy="4114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7650" y="3952881"/>
            <a:ext cx="9835195" cy="29442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141" y="678464"/>
            <a:ext cx="475103" cy="383066"/>
            <a:chOff x="943141" y="678464"/>
            <a:chExt cx="475103" cy="3830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3141" y="816158"/>
              <a:ext cx="475103" cy="95974"/>
              <a:chOff x="943141" y="816158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141" y="816158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678464"/>
              <a:ext cx="475103" cy="95974"/>
              <a:chOff x="943141" y="678464"/>
              <a:chExt cx="475103" cy="95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3141" y="678464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3141" y="965555"/>
              <a:ext cx="475103" cy="95974"/>
              <a:chOff x="943141" y="965555"/>
              <a:chExt cx="475103" cy="95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3141" y="965555"/>
                <a:ext cx="475103" cy="959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AA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678464"/>
            <a:ext cx="475103" cy="383066"/>
            <a:chOff x="943141" y="678464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816158"/>
              <a:ext cx="475103" cy="95974"/>
              <a:chOff x="943141" y="816158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16158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678464"/>
              <a:ext cx="475103" cy="95974"/>
              <a:chOff x="943141" y="678464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678464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965555"/>
              <a:ext cx="475103" cy="95974"/>
              <a:chOff x="943141" y="965555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965555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6906" y="720370"/>
            <a:ext cx="2560723" cy="4114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5983" y="1084040"/>
            <a:ext cx="2495265" cy="16458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2911" y="9359107"/>
            <a:ext cx="1632555" cy="10932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2889" y="2690347"/>
            <a:ext cx="3596520" cy="34440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2047" y="6291112"/>
            <a:ext cx="3596520" cy="30266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91108" y="5474750"/>
            <a:ext cx="1632555" cy="10932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060" y="2726537"/>
            <a:ext cx="2189005" cy="2825807"/>
            <a:chOff x="-1060" y="2726537"/>
            <a:chExt cx="2189005" cy="2825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60" y="2726537"/>
              <a:ext cx="2189005" cy="2825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80050" y="6147220"/>
            <a:ext cx="3105664" cy="4138494"/>
            <a:chOff x="15180050" y="6147220"/>
            <a:chExt cx="3105664" cy="41384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0050" y="6147220"/>
              <a:ext cx="3105664" cy="413849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52559" y="4700194"/>
            <a:ext cx="1632556" cy="10932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1140" y="3909706"/>
            <a:ext cx="1206096" cy="10932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32395" y="6597717"/>
            <a:ext cx="3901279" cy="3901279"/>
            <a:chOff x="-532395" y="6597717"/>
            <a:chExt cx="3901279" cy="39012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532395" y="6597717"/>
              <a:ext cx="3901279" cy="39012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59602" y="9359107"/>
            <a:ext cx="1641453" cy="10932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14521" y="6549018"/>
            <a:ext cx="3596520" cy="29301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76806" y="4451177"/>
            <a:ext cx="3763474" cy="34440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08233" y="1546690"/>
            <a:ext cx="2869248" cy="2869248"/>
            <a:chOff x="7708233" y="1546690"/>
            <a:chExt cx="2869248" cy="28692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08233" y="1546690"/>
              <a:ext cx="2869248" cy="28692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83381" y="1725194"/>
            <a:ext cx="3596520" cy="30350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663498" y="2056291"/>
            <a:ext cx="4238430" cy="4238430"/>
            <a:chOff x="14663498" y="2056291"/>
            <a:chExt cx="4238430" cy="42384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63498" y="2056291"/>
              <a:ext cx="4238430" cy="4238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A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6906" y="891798"/>
            <a:ext cx="2560723" cy="411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2917" y="3764016"/>
            <a:ext cx="9046240" cy="33669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9247" y="6204435"/>
            <a:ext cx="4249024" cy="933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80050" y="9342513"/>
            <a:ext cx="1843947" cy="95974"/>
            <a:chOff x="15180050" y="9342513"/>
            <a:chExt cx="1843947" cy="959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80050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24637" y="2887443"/>
            <a:ext cx="4510828" cy="4510828"/>
            <a:chOff x="12924637" y="2887443"/>
            <a:chExt cx="4510828" cy="45108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24637" y="2887443"/>
              <a:ext cx="4510828" cy="45108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141" y="2990300"/>
            <a:ext cx="4510828" cy="4510828"/>
            <a:chOff x="943141" y="2990300"/>
            <a:chExt cx="4510828" cy="45108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141" y="2990300"/>
              <a:ext cx="4510828" cy="4510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C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6906" y="391228"/>
            <a:ext cx="2560723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240" y="279326"/>
            <a:ext cx="4291905" cy="6856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643" y="6019134"/>
            <a:ext cx="2155482" cy="10032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9394" y="3874428"/>
            <a:ext cx="3331894" cy="22015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8521" y="6019134"/>
            <a:ext cx="1662393" cy="10032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00745" y="6353540"/>
            <a:ext cx="2292083" cy="15884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10803" y="7216242"/>
            <a:ext cx="3193542" cy="3193542"/>
            <a:chOff x="3310803" y="7216242"/>
            <a:chExt cx="3193542" cy="31935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0803" y="7216242"/>
              <a:ext cx="3193542" cy="31935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629" y="6771547"/>
            <a:ext cx="1978698" cy="3514167"/>
            <a:chOff x="1341629" y="6771547"/>
            <a:chExt cx="1978698" cy="35141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1629" y="6771547"/>
              <a:ext cx="1978698" cy="35141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96446" y="4018773"/>
            <a:ext cx="4724362" cy="6295513"/>
            <a:chOff x="6496446" y="4018773"/>
            <a:chExt cx="4724362" cy="6295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6446" y="4018773"/>
              <a:ext cx="4724362" cy="62955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63383" y="5726529"/>
            <a:ext cx="2053716" cy="1588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53857" y="6568402"/>
            <a:ext cx="3431857" cy="4573168"/>
            <a:chOff x="14853857" y="6568402"/>
            <a:chExt cx="3431857" cy="45731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53857" y="6568402"/>
              <a:ext cx="3431857" cy="45731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04858" y="2486791"/>
            <a:ext cx="2196547" cy="10971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67639" y="192775"/>
            <a:ext cx="5096263" cy="29442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95643" y="5546005"/>
            <a:ext cx="4905476" cy="4905476"/>
            <a:chOff x="10695643" y="5546005"/>
            <a:chExt cx="4905476" cy="49054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5643" y="5546005"/>
              <a:ext cx="4905476" cy="49054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5634" y="3071168"/>
            <a:ext cx="5191925" cy="20598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68143" y="1044814"/>
            <a:ext cx="6171429" cy="6171429"/>
            <a:chOff x="11768143" y="1044814"/>
            <a:chExt cx="6171429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68143" y="104481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8341865"/>
            <a:ext cx="1381396" cy="2000992"/>
            <a:chOff x="0" y="8341865"/>
            <a:chExt cx="1381396" cy="20009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8341865"/>
              <a:ext cx="1381396" cy="20009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141" y="523846"/>
            <a:ext cx="475103" cy="383066"/>
            <a:chOff x="943141" y="523846"/>
            <a:chExt cx="475103" cy="38306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43141" y="661540"/>
              <a:ext cx="475103" cy="95974"/>
              <a:chOff x="943141" y="661540"/>
              <a:chExt cx="475103" cy="9597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3141" y="661540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3141" y="523846"/>
              <a:ext cx="475103" cy="95974"/>
              <a:chOff x="943141" y="523846"/>
              <a:chExt cx="475103" cy="9597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43141" y="52384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43141" y="810938"/>
              <a:ext cx="475103" cy="95974"/>
              <a:chOff x="943141" y="810938"/>
              <a:chExt cx="475103" cy="959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43141" y="810938"/>
                <a:ext cx="475103" cy="959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C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523846"/>
            <a:ext cx="475103" cy="383066"/>
            <a:chOff x="943141" y="523846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661540"/>
              <a:ext cx="475103" cy="95974"/>
              <a:chOff x="943141" y="661540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661540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523846"/>
              <a:ext cx="475103" cy="95974"/>
              <a:chOff x="943141" y="523846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52384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810938"/>
              <a:ext cx="475103" cy="95974"/>
              <a:chOff x="943141" y="810938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810938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6906" y="467418"/>
            <a:ext cx="2560723" cy="4114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1240" y="288850"/>
            <a:ext cx="4291905" cy="685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983" y="784158"/>
            <a:ext cx="3127475" cy="16458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1715" y="2014679"/>
            <a:ext cx="4107096" cy="10971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853" y="3447327"/>
            <a:ext cx="16300871" cy="17151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7740" y="4668809"/>
            <a:ext cx="14715714" cy="11828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91168" y="528238"/>
            <a:ext cx="3303378" cy="3303378"/>
            <a:chOff x="7491168" y="528238"/>
            <a:chExt cx="3303378" cy="33033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1168" y="528238"/>
              <a:ext cx="3303378" cy="330337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369" y="6000089"/>
            <a:ext cx="3451089" cy="28462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95702" y="5994213"/>
            <a:ext cx="3451089" cy="23042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44587" y="5965519"/>
            <a:ext cx="3374145" cy="17622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24630" y="5962510"/>
            <a:ext cx="2468264" cy="17622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75011" y="5960606"/>
            <a:ext cx="3328718" cy="17622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6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6906" y="724561"/>
            <a:ext cx="2560723" cy="4114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41271" y="3836157"/>
            <a:ext cx="11987338" cy="294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141" y="733370"/>
            <a:ext cx="475103" cy="383066"/>
            <a:chOff x="943141" y="733370"/>
            <a:chExt cx="475103" cy="3830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3141" y="871064"/>
              <a:ext cx="475103" cy="95974"/>
              <a:chOff x="943141" y="871064"/>
              <a:chExt cx="475103" cy="9597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871064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733370"/>
              <a:ext cx="475103" cy="95974"/>
              <a:chOff x="943141" y="733370"/>
              <a:chExt cx="475103" cy="959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141" y="733370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3141" y="1020461"/>
              <a:ext cx="475103" cy="95974"/>
              <a:chOff x="943141" y="1020461"/>
              <a:chExt cx="475103" cy="959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3141" y="1020461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2295238"/>
            <a:ext cx="6171429" cy="6171429"/>
            <a:chOff x="0" y="2295238"/>
            <a:chExt cx="6171429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295238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6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5983" y="784157"/>
            <a:ext cx="6059039" cy="16458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1715" y="1928964"/>
            <a:ext cx="3397072" cy="1097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476227"/>
            <a:ext cx="475103" cy="383066"/>
            <a:chOff x="943141" y="476227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613921"/>
              <a:ext cx="475103" cy="95974"/>
              <a:chOff x="943141" y="613921"/>
              <a:chExt cx="475103" cy="9597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613921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476227"/>
              <a:ext cx="475103" cy="95974"/>
              <a:chOff x="943141" y="476227"/>
              <a:chExt cx="475103" cy="9597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476227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763318"/>
              <a:ext cx="475103" cy="95974"/>
              <a:chOff x="943141" y="763318"/>
              <a:chExt cx="475103" cy="959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141" y="763318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41552" y="4303136"/>
            <a:ext cx="6956372" cy="28600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44350" y="3619132"/>
            <a:ext cx="4064153" cy="16185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2797" y="6600035"/>
            <a:ext cx="6294596" cy="9171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18727" y="2386096"/>
            <a:ext cx="3161324" cy="6171429"/>
            <a:chOff x="12018727" y="2386096"/>
            <a:chExt cx="3161324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8727" y="2386096"/>
              <a:ext cx="3161324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41667" y="-833430"/>
            <a:ext cx="3002381" cy="3002381"/>
            <a:chOff x="7641667" y="-833430"/>
            <a:chExt cx="3002381" cy="30023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1667" y="-833430"/>
              <a:ext cx="3002381" cy="300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61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5983" y="907966"/>
            <a:ext cx="6059039" cy="16458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1715" y="2052774"/>
            <a:ext cx="4697540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43141" y="476227"/>
            <a:ext cx="475103" cy="383066"/>
            <a:chOff x="943141" y="476227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943141" y="613921"/>
              <a:ext cx="475103" cy="95974"/>
              <a:chOff x="943141" y="613921"/>
              <a:chExt cx="475103" cy="9597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43141" y="613921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943141" y="476227"/>
              <a:ext cx="475103" cy="95974"/>
              <a:chOff x="943141" y="476227"/>
              <a:chExt cx="475103" cy="9597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43141" y="476227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43141" y="763318"/>
              <a:ext cx="475103" cy="95974"/>
              <a:chOff x="943141" y="763318"/>
              <a:chExt cx="475103" cy="959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43141" y="763318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7508" y="3550519"/>
            <a:ext cx="6793663" cy="23770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26517" y="6651755"/>
            <a:ext cx="9503283" cy="26669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377366" y="3550519"/>
            <a:ext cx="4468205" cy="23770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364323" y="3550519"/>
            <a:ext cx="5110534" cy="23770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609116" y="3592529"/>
            <a:ext cx="3580539" cy="23770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109438" y="3590624"/>
            <a:ext cx="3580539" cy="23770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7641667" y="-833430"/>
            <a:ext cx="3002381" cy="3002381"/>
            <a:chOff x="7641667" y="-833430"/>
            <a:chExt cx="3002381" cy="30023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7641667" y="-833430"/>
              <a:ext cx="3002381" cy="30023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A7C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748" y="3809290"/>
            <a:ext cx="7067425" cy="294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6906" y="667418"/>
            <a:ext cx="2560723" cy="411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337" y="3942857"/>
            <a:ext cx="3238095" cy="2400000"/>
            <a:chOff x="13192337" y="3942857"/>
            <a:chExt cx="3238095" cy="240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2337" y="3942857"/>
              <a:ext cx="3238095" cy="24000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91240" y="479326"/>
            <a:ext cx="4291905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A7C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99004" y="300282"/>
            <a:ext cx="2560723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14096" y="555514"/>
            <a:ext cx="4200478" cy="438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678" y="698348"/>
            <a:ext cx="3950779" cy="16458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7658" y="243141"/>
            <a:ext cx="3610743" cy="1097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42857" y="4049155"/>
            <a:ext cx="3780952" cy="3219048"/>
            <a:chOff x="14642857" y="4049155"/>
            <a:chExt cx="3780952" cy="32190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42857" y="4049155"/>
              <a:ext cx="3775430" cy="3216589"/>
              <a:chOff x="14642857" y="4049155"/>
              <a:chExt cx="3775430" cy="321658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42857" y="4049155"/>
                <a:ext cx="3775430" cy="32165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530572" y="4073667"/>
              <a:ext cx="1419706" cy="1052253"/>
              <a:chOff x="16530572" y="4073667"/>
              <a:chExt cx="1419706" cy="10522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30572" y="4073667"/>
                <a:ext cx="1419706" cy="105225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04762" y="7243625"/>
            <a:ext cx="4057143" cy="3066667"/>
            <a:chOff x="14504762" y="7243625"/>
            <a:chExt cx="4057143" cy="30666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504762" y="7243625"/>
              <a:ext cx="4053406" cy="3065388"/>
              <a:chOff x="14504762" y="7243625"/>
              <a:chExt cx="4053406" cy="30653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04762" y="7243625"/>
                <a:ext cx="4053406" cy="30653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47607" y="7437737"/>
              <a:ext cx="1533112" cy="886413"/>
              <a:chOff x="16547607" y="7437737"/>
              <a:chExt cx="1533112" cy="8864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47607" y="7437737"/>
                <a:ext cx="1533112" cy="88641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237835" y="1250452"/>
            <a:ext cx="4800000" cy="3666667"/>
            <a:chOff x="5237835" y="1250452"/>
            <a:chExt cx="4800000" cy="36666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237835" y="1250452"/>
              <a:ext cx="4799226" cy="3659410"/>
              <a:chOff x="5237835" y="1250452"/>
              <a:chExt cx="4799226" cy="365941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237835" y="1250452"/>
                <a:ext cx="4799226" cy="365941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99595" y="1318673"/>
              <a:ext cx="1977925" cy="1190615"/>
              <a:chOff x="7499595" y="1318673"/>
              <a:chExt cx="1977925" cy="11906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9595" y="1318673"/>
                <a:ext cx="1977925" cy="119061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380562" y="357521"/>
            <a:ext cx="4905152" cy="3678864"/>
            <a:chOff x="13380562" y="357521"/>
            <a:chExt cx="4905152" cy="36788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80562" y="357521"/>
              <a:ext cx="4905152" cy="36788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3074" y="2416174"/>
            <a:ext cx="5381902" cy="4036426"/>
            <a:chOff x="393074" y="2416174"/>
            <a:chExt cx="5381902" cy="40364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074" y="2416174"/>
              <a:ext cx="5381902" cy="40364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5360432"/>
            <a:ext cx="6168049" cy="4949860"/>
            <a:chOff x="0" y="5360432"/>
            <a:chExt cx="6168049" cy="49498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360432"/>
              <a:ext cx="6168049" cy="49498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95606" y="1798719"/>
            <a:ext cx="3984066" cy="2988050"/>
            <a:chOff x="9595606" y="1798719"/>
            <a:chExt cx="3984066" cy="29880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95606" y="1798719"/>
              <a:ext cx="3984066" cy="29880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53138" y="4553233"/>
            <a:ext cx="7002335" cy="5951985"/>
            <a:chOff x="8153138" y="4553233"/>
            <a:chExt cx="7002335" cy="59519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53138" y="4553233"/>
              <a:ext cx="7002335" cy="59519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76408" y="4786768"/>
            <a:ext cx="7753460" cy="5818454"/>
            <a:chOff x="4276408" y="4786768"/>
            <a:chExt cx="7753460" cy="58184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76408" y="4786768"/>
              <a:ext cx="7753460" cy="581845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91240" y="288850"/>
            <a:ext cx="4291905" cy="68569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360762" y="8300777"/>
            <a:ext cx="1438336" cy="2083472"/>
            <a:chOff x="13360762" y="8300777"/>
            <a:chExt cx="1438336" cy="208347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60762" y="8300777"/>
              <a:ext cx="1438336" cy="208347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7484" y="8496402"/>
            <a:ext cx="1235261" cy="1789312"/>
            <a:chOff x="1247484" y="8496402"/>
            <a:chExt cx="1235261" cy="178931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7484" y="8496402"/>
              <a:ext cx="1235261" cy="17893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38095" y="8231584"/>
            <a:ext cx="1494931" cy="2165451"/>
            <a:chOff x="-38095" y="8231584"/>
            <a:chExt cx="1494931" cy="216545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38095" y="8231584"/>
              <a:ext cx="1494931" cy="2165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23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2021-06-17T13:29:34.000</dcterms:created>
  <dc:creator>officegen</dc:creator>
  <cp:lastModifiedBy>HYUNA</cp:lastModifiedBy>
  <dcterms:modified xsi:type="dcterms:W3CDTF">2021-06-17T04:33:39.766</dcterms:modified>
  <cp:revision>3</cp:revision>
  <cp:version/>
</cp:coreProperties>
</file>